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64.pn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25" Type="http://schemas.openxmlformats.org/officeDocument/2006/relationships/image" Target="../media/image67.png"/><Relationship Id="rId26" Type="http://schemas.openxmlformats.org/officeDocument/2006/relationships/image" Target="../media/image68.png"/><Relationship Id="rId27" Type="http://schemas.openxmlformats.org/officeDocument/2006/relationships/image" Target="../media/image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Relationship Id="rId27" Type="http://schemas.openxmlformats.org/officeDocument/2006/relationships/image" Target="../media/image130.png"/><Relationship Id="rId28" Type="http://schemas.openxmlformats.org/officeDocument/2006/relationships/image" Target="../media/image131.png"/><Relationship Id="rId29" Type="http://schemas.openxmlformats.org/officeDocument/2006/relationships/image" Target="../media/image132.png"/><Relationship Id="rId30" Type="http://schemas.openxmlformats.org/officeDocument/2006/relationships/image" Target="../media/image133.png"/><Relationship Id="rId31" Type="http://schemas.openxmlformats.org/officeDocument/2006/relationships/image" Target="../media/image134.png"/><Relationship Id="rId32" Type="http://schemas.openxmlformats.org/officeDocument/2006/relationships/image" Target="../media/image135.png"/><Relationship Id="rId33" Type="http://schemas.openxmlformats.org/officeDocument/2006/relationships/image" Target="../media/image1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63954" y="1553283"/>
            <a:ext cx="7198196" cy="7198196"/>
            <a:chOff x="3563954" y="1553283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3954" y="1553283"/>
              <a:ext cx="7198196" cy="7198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72029" y="2789505"/>
            <a:ext cx="8336855" cy="41250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8308" y="6766707"/>
            <a:ext cx="6101586" cy="7735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674750" y="4639844"/>
            <a:ext cx="7202305" cy="5760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13193" y="726240"/>
            <a:ext cx="1623532" cy="4785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2713049"/>
            <a:ext cx="2527177" cy="1702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2397"/>
            <a:ext cx="1286090" cy="14590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247076" y="4252761"/>
            <a:ext cx="6260502" cy="433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67443" y="-209524"/>
            <a:ext cx="21409524" cy="10704762"/>
            <a:chOff x="6267443" y="-209524"/>
            <a:chExt cx="21409524" cy="107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7443" y="-209524"/>
              <a:ext cx="21409524" cy="107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674750" y="4639841"/>
            <a:ext cx="7202305" cy="5760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22289" y="4991175"/>
            <a:ext cx="4467121" cy="13855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4436" y="7127950"/>
            <a:ext cx="983210" cy="18608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53959" y="7113159"/>
            <a:ext cx="1007981" cy="17929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59475" y="6645777"/>
            <a:ext cx="7345287" cy="79280"/>
            <a:chOff x="9559475" y="6645777"/>
            <a:chExt cx="7345287" cy="79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9475" y="6645777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9475" y="9444529"/>
            <a:ext cx="7345287" cy="79280"/>
            <a:chOff x="9559475" y="9444529"/>
            <a:chExt cx="7345287" cy="792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9475" y="9444529"/>
              <a:ext cx="7345287" cy="79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-380952"/>
            <a:ext cx="11638095" cy="11047619"/>
            <a:chOff x="7066667" y="-380952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-380952"/>
              <a:ext cx="11638095" cy="110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2886" y="2167866"/>
            <a:ext cx="4523009" cy="18105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2774"/>
            <a:ext cx="7345287" cy="79280"/>
            <a:chOff x="9142857" y="4132774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132774"/>
              <a:ext cx="7345287" cy="79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3987" y="4742016"/>
            <a:ext cx="4588537" cy="28626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5244" y="4665873"/>
            <a:ext cx="678786" cy="29566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2674750" y="4639844"/>
            <a:ext cx="7202305" cy="5760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204468"/>
            <a:ext cx="4688767" cy="18361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16" y="1262282"/>
            <a:ext cx="1134252" cy="14590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3" y="6838163"/>
            <a:ext cx="2297634" cy="16718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63165" y="-840706"/>
            <a:ext cx="14218397" cy="11126420"/>
            <a:chOff x="6163165" y="-840706"/>
            <a:chExt cx="14218397" cy="11126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3165" y="-840706"/>
              <a:ext cx="14218397" cy="111264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2247076" y="4252761"/>
            <a:ext cx="6260502" cy="4330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62507"/>
            <a:ext cx="3612583" cy="9259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729239"/>
            <a:ext cx="7043186" cy="4460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9685"/>
            <a:ext cx="1132766" cy="10995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5239" y="513697"/>
            <a:ext cx="4707997" cy="343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2963888"/>
            <a:ext cx="5502784" cy="6559922"/>
            <a:chOff x="801399" y="2963888"/>
            <a:chExt cx="5502784" cy="6559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2963888"/>
              <a:ext cx="5502784" cy="6559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30103" y="2963888"/>
            <a:ext cx="5465135" cy="6559922"/>
            <a:chOff x="12030103" y="2963888"/>
            <a:chExt cx="5465135" cy="6559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30103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575" y="2963888"/>
            <a:ext cx="5465135" cy="6559922"/>
            <a:chOff x="6434575" y="2963888"/>
            <a:chExt cx="5465135" cy="6559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4575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9601" y="3751755"/>
            <a:ext cx="1467392" cy="1467392"/>
            <a:chOff x="2779601" y="3751755"/>
            <a:chExt cx="1467392" cy="14673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9601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12477" y="5971601"/>
            <a:ext cx="3653062" cy="5782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73906" y="7242496"/>
            <a:ext cx="3348197" cy="14267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57546" y="3751755"/>
            <a:ext cx="1467392" cy="1467392"/>
            <a:chOff x="14057546" y="3751755"/>
            <a:chExt cx="1467392" cy="14673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57546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4506" y="6018620"/>
            <a:ext cx="3159967" cy="6138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2763" y="7608544"/>
            <a:ext cx="3026768" cy="7802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30894" y="5706835"/>
            <a:ext cx="1074028" cy="1074028"/>
            <a:chOff x="5830894" y="5706835"/>
            <a:chExt cx="1074028" cy="10740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30894" y="5706835"/>
              <a:ext cx="1074028" cy="1074028"/>
              <a:chOff x="5830894" y="5706835"/>
              <a:chExt cx="1074028" cy="10740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830894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05215" y="5767670"/>
              <a:ext cx="1012829" cy="9189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6982" y="5706835"/>
            <a:ext cx="1074028" cy="1074028"/>
            <a:chOff x="11426982" y="5706835"/>
            <a:chExt cx="1074028" cy="10740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426982" y="5706835"/>
              <a:ext cx="1074028" cy="1074028"/>
              <a:chOff x="11426982" y="5706835"/>
              <a:chExt cx="1074028" cy="107402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26982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01302" y="5767670"/>
              <a:ext cx="1012829" cy="91896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64096" y="6003744"/>
            <a:ext cx="3159967" cy="6138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929515" y="7409460"/>
            <a:ext cx="2717721" cy="10934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09161" y="3751755"/>
            <a:ext cx="1467392" cy="1467392"/>
            <a:chOff x="8409161" y="3751755"/>
            <a:chExt cx="1467392" cy="14673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09161" y="3751755"/>
              <a:ext cx="1467392" cy="14673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57275" y="4099868"/>
            <a:ext cx="771165" cy="771165"/>
            <a:chOff x="8757275" y="4099868"/>
            <a:chExt cx="771165" cy="77116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57275" y="4099868"/>
              <a:ext cx="771165" cy="7711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37311" y="4122212"/>
            <a:ext cx="765005" cy="726477"/>
            <a:chOff x="14437311" y="4122212"/>
            <a:chExt cx="765005" cy="7264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37311" y="4122212"/>
              <a:ext cx="765005" cy="7264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93127" y="4037648"/>
            <a:ext cx="802245" cy="895605"/>
            <a:chOff x="3093127" y="4037648"/>
            <a:chExt cx="802245" cy="8956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93127" y="4037648"/>
              <a:ext cx="802245" cy="895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897821"/>
            <a:ext cx="3612516" cy="9906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729239"/>
            <a:ext cx="2410967" cy="4460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5192"/>
            <a:ext cx="1186223" cy="10986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5715" y="520839"/>
            <a:ext cx="4707997" cy="343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6879" y="3687837"/>
            <a:ext cx="13062660" cy="991738"/>
            <a:chOff x="4346879" y="3687837"/>
            <a:chExt cx="13062660" cy="99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6879" y="3687837"/>
              <a:ext cx="13062660" cy="99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31" y="2685714"/>
            <a:ext cx="3693190" cy="6838095"/>
            <a:chOff x="816131" y="2685714"/>
            <a:chExt cx="3693190" cy="68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01727" y="-673302"/>
              <a:ext cx="7386379" cy="136761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131" y="2685714"/>
              <a:ext cx="3693190" cy="68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695238"/>
            <a:ext cx="18285714" cy="3331291"/>
            <a:chOff x="0" y="5695238"/>
            <a:chExt cx="18285714" cy="33312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695238"/>
              <a:ext cx="18285714" cy="33312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99475" y="3338840"/>
            <a:ext cx="6126534" cy="1708779"/>
            <a:chOff x="7899475" y="3338840"/>
            <a:chExt cx="6126534" cy="17087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9475" y="3338840"/>
              <a:ext cx="6126534" cy="17087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12011" y="3577173"/>
            <a:ext cx="2240271" cy="5646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29153" y="4076525"/>
            <a:ext cx="4274263" cy="753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36426" y="3730179"/>
            <a:ext cx="926101" cy="926101"/>
            <a:chOff x="7436426" y="3730179"/>
            <a:chExt cx="926101" cy="9261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6426" y="3730179"/>
              <a:ext cx="926101" cy="926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3814" y="3953368"/>
            <a:ext cx="532276" cy="498771"/>
            <a:chOff x="7623814" y="3953368"/>
            <a:chExt cx="532276" cy="4987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3814" y="3953368"/>
              <a:ext cx="532276" cy="4987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2466" y="6203285"/>
            <a:ext cx="2096626" cy="38340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9971" y="7412544"/>
            <a:ext cx="3302521" cy="107192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7982" y="6621877"/>
            <a:ext cx="2255700" cy="5101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23020" y="6203285"/>
            <a:ext cx="2116073" cy="38340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90525" y="7590748"/>
            <a:ext cx="2708540" cy="43200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08534" y="6621877"/>
            <a:ext cx="2452757" cy="5101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43620" y="6203285"/>
            <a:ext cx="2116864" cy="38340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11077" y="7589325"/>
            <a:ext cx="3331283" cy="7222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29049" y="6621877"/>
            <a:ext cx="3252481" cy="5196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64096" y="6203285"/>
            <a:ext cx="2118264" cy="3834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731620" y="7589325"/>
            <a:ext cx="3219968" cy="72224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49620" y="6621877"/>
            <a:ext cx="2107872" cy="5101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2713051"/>
            <a:ext cx="8771377" cy="1721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2397"/>
            <a:ext cx="1271719" cy="14590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3" y="6838163"/>
            <a:ext cx="3756300" cy="6080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2247076" y="4252761"/>
            <a:ext cx="6260502" cy="433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824" y="2466667"/>
            <a:ext cx="10704762" cy="5352381"/>
            <a:chOff x="11619824" y="2466667"/>
            <a:chExt cx="10704762" cy="5352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19824" y="2466667"/>
              <a:ext cx="10704762" cy="53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6508" y="-1238725"/>
            <a:ext cx="14198795" cy="12999618"/>
            <a:chOff x="4686508" y="-1238725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686508" y="-1238725"/>
              <a:ext cx="14198795" cy="12999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897821"/>
            <a:ext cx="6349535" cy="1000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9801" y="1722049"/>
            <a:ext cx="1888282" cy="4532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935192"/>
            <a:ext cx="1185547" cy="10986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5715" y="520839"/>
            <a:ext cx="4707997" cy="3439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16909" y="2630447"/>
            <a:ext cx="12312655" cy="6893363"/>
            <a:chOff x="4516909" y="2630447"/>
            <a:chExt cx="12312655" cy="68933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64736" y="-675778"/>
              <a:ext cx="24625310" cy="1378672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6909" y="2630447"/>
              <a:ext cx="12312655" cy="6893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494" y="2844444"/>
            <a:ext cx="5428121" cy="1964053"/>
            <a:chOff x="1565494" y="2844444"/>
            <a:chExt cx="5428121" cy="1964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5494" y="2844444"/>
              <a:ext cx="5428121" cy="19640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79935" y="3175916"/>
            <a:ext cx="1652586" cy="5362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4220" y="3707875"/>
            <a:ext cx="2238234" cy="7682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2444" y="3363420"/>
            <a:ext cx="926101" cy="926101"/>
            <a:chOff x="1102444" y="3363420"/>
            <a:chExt cx="926101" cy="9261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2444" y="3363420"/>
              <a:ext cx="926101" cy="9261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9962" y="3464567"/>
            <a:ext cx="929909" cy="7411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5494" y="4959693"/>
            <a:ext cx="5428121" cy="1964053"/>
            <a:chOff x="1565494" y="4959693"/>
            <a:chExt cx="5428121" cy="19640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5494" y="4959693"/>
              <a:ext cx="5428121" cy="196405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79935" y="5255230"/>
            <a:ext cx="1181024" cy="6666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94220" y="5810991"/>
            <a:ext cx="4060567" cy="7924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2444" y="5478669"/>
            <a:ext cx="926101" cy="926101"/>
            <a:chOff x="1102444" y="5478669"/>
            <a:chExt cx="926101" cy="9261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2444" y="5478669"/>
              <a:ext cx="926101" cy="9261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9487" y="5589344"/>
            <a:ext cx="965852" cy="7411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65494" y="7074942"/>
            <a:ext cx="5428121" cy="1964053"/>
            <a:chOff x="1565494" y="7074942"/>
            <a:chExt cx="5428121" cy="19640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5494" y="7074942"/>
              <a:ext cx="5428121" cy="19640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279935" y="7406420"/>
            <a:ext cx="991214" cy="66663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94220" y="7926239"/>
            <a:ext cx="4366491" cy="7924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2444" y="7593918"/>
            <a:ext cx="926101" cy="926101"/>
            <a:chOff x="1102444" y="7593918"/>
            <a:chExt cx="926101" cy="926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2444" y="7593918"/>
              <a:ext cx="926101" cy="92610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9487" y="7704592"/>
            <a:ext cx="965623" cy="7411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150582"/>
            <a:ext cx="4745910" cy="18361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2397"/>
            <a:ext cx="1270147" cy="14590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3" y="6838163"/>
            <a:ext cx="1736986" cy="6080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2247076" y="4252761"/>
            <a:ext cx="6260502" cy="433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10501" y="-262125"/>
            <a:ext cx="10282978" cy="10809964"/>
            <a:chOff x="10610501" y="-262125"/>
            <a:chExt cx="10282978" cy="10809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10501" y="-262125"/>
              <a:ext cx="10282978" cy="10809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64265"/>
            <a:ext cx="18285714" cy="6262690"/>
            <a:chOff x="0" y="-1664265"/>
            <a:chExt cx="18285714" cy="62626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664265"/>
              <a:ext cx="18285714" cy="62626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963097"/>
            <a:ext cx="2589458" cy="9347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9801" y="1729239"/>
            <a:ext cx="1375120" cy="4460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935192"/>
            <a:ext cx="1191842" cy="10986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5715" y="520839"/>
            <a:ext cx="4707997" cy="3439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2658" y="2762030"/>
            <a:ext cx="6831300" cy="558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68371" y="3904762"/>
            <a:ext cx="4569736" cy="5619048"/>
            <a:chOff x="2568371" y="3904762"/>
            <a:chExt cx="4569736" cy="5619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8371" y="3904762"/>
              <a:ext cx="4569736" cy="56190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10763" y="4425982"/>
            <a:ext cx="3208165" cy="6304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27857" y="5820463"/>
            <a:ext cx="342222" cy="336777"/>
            <a:chOff x="3227857" y="5820463"/>
            <a:chExt cx="342222" cy="3367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27857" y="5820463"/>
              <a:ext cx="342222" cy="3367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91411" y="5753287"/>
            <a:ext cx="3152853" cy="3303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27857" y="6373352"/>
            <a:ext cx="342222" cy="336777"/>
            <a:chOff x="3227857" y="6373352"/>
            <a:chExt cx="342222" cy="3367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7857" y="6373352"/>
              <a:ext cx="342222" cy="3367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27857" y="6926242"/>
            <a:ext cx="342222" cy="336777"/>
            <a:chOff x="3227857" y="6926242"/>
            <a:chExt cx="342222" cy="3367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27857" y="6926242"/>
              <a:ext cx="342222" cy="3367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27857" y="7498179"/>
            <a:ext cx="342222" cy="336777"/>
            <a:chOff x="3227857" y="7498179"/>
            <a:chExt cx="342222" cy="3367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27857" y="7498179"/>
              <a:ext cx="342222" cy="3367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27857" y="8051068"/>
            <a:ext cx="342222" cy="336777"/>
            <a:chOff x="3227857" y="8051068"/>
            <a:chExt cx="342222" cy="3367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27857" y="8051068"/>
              <a:ext cx="342222" cy="3367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92194" y="5060599"/>
            <a:ext cx="3722092" cy="218374"/>
            <a:chOff x="2992194" y="5060599"/>
            <a:chExt cx="3722092" cy="2183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92194" y="5060599"/>
              <a:ext cx="3722092" cy="2183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27857" y="8594434"/>
            <a:ext cx="342222" cy="336777"/>
            <a:chOff x="3227857" y="8594434"/>
            <a:chExt cx="342222" cy="3367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27857" y="8594434"/>
              <a:ext cx="342222" cy="3367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42175" y="3904762"/>
            <a:ext cx="4569736" cy="5619048"/>
            <a:chOff x="7742175" y="3904762"/>
            <a:chExt cx="4569736" cy="56190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2175" y="3904762"/>
              <a:ext cx="4569736" cy="561904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84573" y="4397402"/>
            <a:ext cx="3168280" cy="63044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74744" y="6597003"/>
            <a:ext cx="1254424" cy="15850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401661" y="6649543"/>
            <a:ext cx="342222" cy="336777"/>
            <a:chOff x="8401661" y="6649543"/>
            <a:chExt cx="342222" cy="33677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01661" y="6649543"/>
              <a:ext cx="342222" cy="336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401661" y="7183385"/>
            <a:ext cx="342222" cy="336777"/>
            <a:chOff x="8401661" y="7183385"/>
            <a:chExt cx="342222" cy="33677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01661" y="7183385"/>
              <a:ext cx="342222" cy="3367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01661" y="7742758"/>
            <a:ext cx="342222" cy="336777"/>
            <a:chOff x="8401661" y="7742758"/>
            <a:chExt cx="342222" cy="33677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01661" y="7742758"/>
              <a:ext cx="342222" cy="3367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48264" y="5060599"/>
            <a:ext cx="3757557" cy="218374"/>
            <a:chOff x="8148264" y="5060599"/>
            <a:chExt cx="3757557" cy="21837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48264" y="5060599"/>
              <a:ext cx="3757557" cy="2183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15978" y="3904762"/>
            <a:ext cx="4569736" cy="5619048"/>
            <a:chOff x="12915978" y="3904762"/>
            <a:chExt cx="4569736" cy="561904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15978" y="3904762"/>
              <a:ext cx="4569736" cy="561904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358382" y="4397402"/>
            <a:ext cx="3168270" cy="63044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48572" y="6050745"/>
            <a:ext cx="2319377" cy="213119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575464" y="6135257"/>
            <a:ext cx="342222" cy="336777"/>
            <a:chOff x="13575464" y="6135257"/>
            <a:chExt cx="342222" cy="33677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575464" y="6135257"/>
              <a:ext cx="342222" cy="33677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75464" y="6688147"/>
            <a:ext cx="342222" cy="336777"/>
            <a:chOff x="13575464" y="6688147"/>
            <a:chExt cx="342222" cy="33677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575464" y="6688147"/>
              <a:ext cx="342222" cy="33677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575464" y="7241036"/>
            <a:ext cx="342222" cy="336777"/>
            <a:chOff x="13575464" y="7241036"/>
            <a:chExt cx="342222" cy="33677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575464" y="7241036"/>
              <a:ext cx="342222" cy="33677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575464" y="7793925"/>
            <a:ext cx="342222" cy="336777"/>
            <a:chOff x="13575464" y="7793925"/>
            <a:chExt cx="342222" cy="33677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575464" y="7793925"/>
              <a:ext cx="342222" cy="33677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333966" y="5060599"/>
            <a:ext cx="3733760" cy="218374"/>
            <a:chOff x="13333966" y="5060599"/>
            <a:chExt cx="3733760" cy="21837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333966" y="5060599"/>
              <a:ext cx="3733760" cy="218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2022-06-27T11:02:42Z</dcterms:created>
  <dcterms:modified xsi:type="dcterms:W3CDTF">2022-06-27T11:02:42Z</dcterms:modified>
</cp:coreProperties>
</file>